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306" r:id="rId6"/>
    <p:sldId id="308" r:id="rId7"/>
    <p:sldId id="309" r:id="rId8"/>
    <p:sldId id="321" r:id="rId9"/>
    <p:sldId id="259" r:id="rId10"/>
    <p:sldId id="293" r:id="rId11"/>
    <p:sldId id="295" r:id="rId12"/>
    <p:sldId id="260" r:id="rId13"/>
    <p:sldId id="297" r:id="rId14"/>
    <p:sldId id="298" r:id="rId15"/>
    <p:sldId id="261" r:id="rId16"/>
    <p:sldId id="319" r:id="rId17"/>
    <p:sldId id="320" r:id="rId18"/>
    <p:sldId id="274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pos="421" userDrawn="1">
          <p15:clr>
            <a:srgbClr val="A4A3A4"/>
          </p15:clr>
        </p15:guide>
        <p15:guide id="5" pos="7236" userDrawn="1">
          <p15:clr>
            <a:srgbClr val="A4A3A4"/>
          </p15:clr>
        </p15:guide>
        <p15:guide id="6" orient="horz" pos="4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D83"/>
    <a:srgbClr val="D2B08E"/>
    <a:srgbClr val="E5D1BD"/>
    <a:srgbClr val="5C819D"/>
    <a:srgbClr val="BE9D78"/>
    <a:srgbClr val="CCB194"/>
    <a:srgbClr val="24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  <p:guide orient="horz" pos="3906"/>
        <p:guide pos="421"/>
        <p:guide pos="7236"/>
        <p:guide orient="horz" pos="4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8.png"/><Relationship Id="rId7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tags" Target="../tags/tag6.xml"/><Relationship Id="rId4" Type="http://schemas.openxmlformats.org/officeDocument/2006/relationships/image" Target="../media/image6.png"/><Relationship Id="rId3" Type="http://schemas.openxmlformats.org/officeDocument/2006/relationships/tags" Target="../tags/tag5.xml"/><Relationship Id="rId2" Type="http://schemas.openxmlformats.org/officeDocument/2006/relationships/image" Target="../media/image5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10.xml"/><Relationship Id="rId2" Type="http://schemas.openxmlformats.org/officeDocument/2006/relationships/image" Target="../media/image10.png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线上虚拟自习室</a:t>
            </a:r>
            <a:endParaRPr lang="zh-CN" altLang="en-US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96945" y="3698875"/>
            <a:ext cx="51981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Group6 </a:t>
            </a:r>
            <a:r>
              <a:rPr lang="zh-CN" altLang="en-US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魏伯祯</a:t>
            </a:r>
            <a:r>
              <a:rPr lang="en-US" altLang="zh-CN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张艺</a:t>
            </a:r>
            <a:r>
              <a:rPr lang="en-US" altLang="zh-CN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周钰博</a:t>
            </a:r>
            <a:r>
              <a:rPr lang="en-US" altLang="zh-CN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95D8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毛瀚燚</a:t>
            </a:r>
            <a:endParaRPr lang="zh-CN" altLang="en-US" sz="1600" dirty="0">
              <a:solidFill>
                <a:srgbClr val="295D83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backlo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030"/>
            <a:ext cx="12192000" cy="66319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GitHub</a:t>
            </a:r>
            <a:r>
              <a:rPr lang="zh-CN" altLang="en-US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状态</a:t>
            </a:r>
            <a:endParaRPr lang="zh-CN" altLang="en-US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THREE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8195" y="314325"/>
            <a:ext cx="2769235" cy="855345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8327" y="135052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1"/>
          <p:cNvSpPr>
            <a:spLocks noEditPoints="1"/>
          </p:cNvSpPr>
          <p:nvPr/>
        </p:nvSpPr>
        <p:spPr bwMode="auto">
          <a:xfrm>
            <a:off x="541681" y="525326"/>
            <a:ext cx="547047" cy="491098"/>
          </a:xfrm>
          <a:custGeom>
            <a:avLst/>
            <a:gdLst>
              <a:gd name="T0" fmla="*/ 333 w 704"/>
              <a:gd name="T1" fmla="*/ 621 h 632"/>
              <a:gd name="T2" fmla="*/ 67 w 704"/>
              <a:gd name="T3" fmla="*/ 355 h 632"/>
              <a:gd name="T4" fmla="*/ 9 w 704"/>
              <a:gd name="T5" fmla="*/ 258 h 632"/>
              <a:gd name="T6" fmla="*/ 13 w 704"/>
              <a:gd name="T7" fmla="*/ 150 h 632"/>
              <a:gd name="T8" fmla="*/ 67 w 704"/>
              <a:gd name="T9" fmla="*/ 65 h 632"/>
              <a:gd name="T10" fmla="*/ 154 w 704"/>
              <a:gd name="T11" fmla="*/ 12 h 632"/>
              <a:gd name="T12" fmla="*/ 265 w 704"/>
              <a:gd name="T13" fmla="*/ 9 h 632"/>
              <a:gd name="T14" fmla="*/ 352 w 704"/>
              <a:gd name="T15" fmla="*/ 55 h 632"/>
              <a:gd name="T16" fmla="*/ 439 w 704"/>
              <a:gd name="T17" fmla="*/ 9 h 632"/>
              <a:gd name="T18" fmla="*/ 550 w 704"/>
              <a:gd name="T19" fmla="*/ 12 h 632"/>
              <a:gd name="T20" fmla="*/ 637 w 704"/>
              <a:gd name="T21" fmla="*/ 65 h 632"/>
              <a:gd name="T22" fmla="*/ 691 w 704"/>
              <a:gd name="T23" fmla="*/ 151 h 632"/>
              <a:gd name="T24" fmla="*/ 691 w 704"/>
              <a:gd name="T25" fmla="*/ 151 h 632"/>
              <a:gd name="T26" fmla="*/ 695 w 704"/>
              <a:gd name="T27" fmla="*/ 258 h 632"/>
              <a:gd name="T28" fmla="*/ 637 w 704"/>
              <a:gd name="T29" fmla="*/ 355 h 632"/>
              <a:gd name="T30" fmla="*/ 636 w 704"/>
              <a:gd name="T31" fmla="*/ 356 h 632"/>
              <a:gd name="T32" fmla="*/ 371 w 704"/>
              <a:gd name="T33" fmla="*/ 621 h 632"/>
              <a:gd name="T34" fmla="*/ 333 w 704"/>
              <a:gd name="T35" fmla="*/ 621 h 632"/>
              <a:gd name="T36" fmla="*/ 384 w 704"/>
              <a:gd name="T37" fmla="*/ 99 h 632"/>
              <a:gd name="T38" fmla="*/ 384 w 704"/>
              <a:gd name="T39" fmla="*/ 99 h 632"/>
              <a:gd name="T40" fmla="*/ 298 w 704"/>
              <a:gd name="T41" fmla="*/ 184 h 632"/>
              <a:gd name="T42" fmla="*/ 275 w 704"/>
              <a:gd name="T43" fmla="*/ 184 h 632"/>
              <a:gd name="T44" fmla="*/ 275 w 704"/>
              <a:gd name="T45" fmla="*/ 161 h 632"/>
              <a:gd name="T46" fmla="*/ 330 w 704"/>
              <a:gd name="T47" fmla="*/ 107 h 632"/>
              <a:gd name="T48" fmla="*/ 329 w 704"/>
              <a:gd name="T49" fmla="*/ 106 h 632"/>
              <a:gd name="T50" fmla="*/ 251 w 704"/>
              <a:gd name="T51" fmla="*/ 61 h 632"/>
              <a:gd name="T52" fmla="*/ 170 w 704"/>
              <a:gd name="T53" fmla="*/ 63 h 632"/>
              <a:gd name="T54" fmla="*/ 105 w 704"/>
              <a:gd name="T55" fmla="*/ 103 h 632"/>
              <a:gd name="T56" fmla="*/ 64 w 704"/>
              <a:gd name="T57" fmla="*/ 167 h 632"/>
              <a:gd name="T58" fmla="*/ 61 w 704"/>
              <a:gd name="T59" fmla="*/ 244 h 632"/>
              <a:gd name="T60" fmla="*/ 105 w 704"/>
              <a:gd name="T61" fmla="*/ 317 h 632"/>
              <a:gd name="T62" fmla="*/ 352 w 704"/>
              <a:gd name="T63" fmla="*/ 564 h 632"/>
              <a:gd name="T64" fmla="*/ 598 w 704"/>
              <a:gd name="T65" fmla="*/ 318 h 632"/>
              <a:gd name="T66" fmla="*/ 599 w 704"/>
              <a:gd name="T67" fmla="*/ 317 h 632"/>
              <a:gd name="T68" fmla="*/ 643 w 704"/>
              <a:gd name="T69" fmla="*/ 244 h 632"/>
              <a:gd name="T70" fmla="*/ 640 w 704"/>
              <a:gd name="T71" fmla="*/ 167 h 632"/>
              <a:gd name="T72" fmla="*/ 640 w 704"/>
              <a:gd name="T73" fmla="*/ 167 h 632"/>
              <a:gd name="T74" fmla="*/ 600 w 704"/>
              <a:gd name="T75" fmla="*/ 103 h 632"/>
              <a:gd name="T76" fmla="*/ 534 w 704"/>
              <a:gd name="T77" fmla="*/ 63 h 632"/>
              <a:gd name="T78" fmla="*/ 453 w 704"/>
              <a:gd name="T79" fmla="*/ 61 h 632"/>
              <a:gd name="T80" fmla="*/ 384 w 704"/>
              <a:gd name="T81" fmla="*/ 99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04" h="632">
                <a:moveTo>
                  <a:pt x="333" y="621"/>
                </a:moveTo>
                <a:cubicBezTo>
                  <a:pt x="67" y="355"/>
                  <a:pt x="67" y="355"/>
                  <a:pt x="67" y="355"/>
                </a:cubicBezTo>
                <a:cubicBezTo>
                  <a:pt x="39" y="327"/>
                  <a:pt x="19" y="294"/>
                  <a:pt x="9" y="258"/>
                </a:cubicBezTo>
                <a:cubicBezTo>
                  <a:pt x="0" y="224"/>
                  <a:pt x="1" y="188"/>
                  <a:pt x="13" y="150"/>
                </a:cubicBezTo>
                <a:cubicBezTo>
                  <a:pt x="24" y="118"/>
                  <a:pt x="43" y="89"/>
                  <a:pt x="67" y="65"/>
                </a:cubicBezTo>
                <a:cubicBezTo>
                  <a:pt x="91" y="41"/>
                  <a:pt x="121" y="23"/>
                  <a:pt x="154" y="12"/>
                </a:cubicBezTo>
                <a:cubicBezTo>
                  <a:pt x="192" y="0"/>
                  <a:pt x="230" y="0"/>
                  <a:pt x="265" y="9"/>
                </a:cubicBezTo>
                <a:cubicBezTo>
                  <a:pt x="296" y="17"/>
                  <a:pt x="326" y="33"/>
                  <a:pt x="352" y="55"/>
                </a:cubicBezTo>
                <a:cubicBezTo>
                  <a:pt x="378" y="34"/>
                  <a:pt x="408" y="17"/>
                  <a:pt x="439" y="9"/>
                </a:cubicBezTo>
                <a:cubicBezTo>
                  <a:pt x="475" y="0"/>
                  <a:pt x="512" y="0"/>
                  <a:pt x="550" y="12"/>
                </a:cubicBezTo>
                <a:cubicBezTo>
                  <a:pt x="583" y="23"/>
                  <a:pt x="613" y="41"/>
                  <a:pt x="637" y="65"/>
                </a:cubicBezTo>
                <a:cubicBezTo>
                  <a:pt x="661" y="89"/>
                  <a:pt x="680" y="118"/>
                  <a:pt x="691" y="151"/>
                </a:cubicBezTo>
                <a:cubicBezTo>
                  <a:pt x="691" y="151"/>
                  <a:pt x="691" y="151"/>
                  <a:pt x="691" y="151"/>
                </a:cubicBezTo>
                <a:cubicBezTo>
                  <a:pt x="704" y="188"/>
                  <a:pt x="704" y="224"/>
                  <a:pt x="695" y="258"/>
                </a:cubicBezTo>
                <a:cubicBezTo>
                  <a:pt x="685" y="294"/>
                  <a:pt x="665" y="327"/>
                  <a:pt x="637" y="355"/>
                </a:cubicBezTo>
                <a:cubicBezTo>
                  <a:pt x="636" y="356"/>
                  <a:pt x="636" y="356"/>
                  <a:pt x="636" y="356"/>
                </a:cubicBezTo>
                <a:cubicBezTo>
                  <a:pt x="371" y="621"/>
                  <a:pt x="371" y="621"/>
                  <a:pt x="371" y="621"/>
                </a:cubicBezTo>
                <a:cubicBezTo>
                  <a:pt x="361" y="632"/>
                  <a:pt x="344" y="632"/>
                  <a:pt x="333" y="621"/>
                </a:cubicBezTo>
                <a:close/>
                <a:moveTo>
                  <a:pt x="384" y="99"/>
                </a:moveTo>
                <a:cubicBezTo>
                  <a:pt x="384" y="99"/>
                  <a:pt x="384" y="99"/>
                  <a:pt x="384" y="99"/>
                </a:cubicBezTo>
                <a:cubicBezTo>
                  <a:pt x="298" y="184"/>
                  <a:pt x="298" y="184"/>
                  <a:pt x="298" y="184"/>
                </a:cubicBezTo>
                <a:cubicBezTo>
                  <a:pt x="292" y="190"/>
                  <a:pt x="282" y="190"/>
                  <a:pt x="275" y="184"/>
                </a:cubicBezTo>
                <a:cubicBezTo>
                  <a:pt x="269" y="178"/>
                  <a:pt x="269" y="167"/>
                  <a:pt x="275" y="161"/>
                </a:cubicBezTo>
                <a:cubicBezTo>
                  <a:pt x="330" y="107"/>
                  <a:pt x="330" y="107"/>
                  <a:pt x="330" y="107"/>
                </a:cubicBezTo>
                <a:cubicBezTo>
                  <a:pt x="329" y="106"/>
                  <a:pt x="329" y="106"/>
                  <a:pt x="329" y="106"/>
                </a:cubicBezTo>
                <a:cubicBezTo>
                  <a:pt x="306" y="84"/>
                  <a:pt x="280" y="69"/>
                  <a:pt x="251" y="61"/>
                </a:cubicBezTo>
                <a:cubicBezTo>
                  <a:pt x="226" y="54"/>
                  <a:pt x="198" y="55"/>
                  <a:pt x="170" y="63"/>
                </a:cubicBezTo>
                <a:cubicBezTo>
                  <a:pt x="146" y="71"/>
                  <a:pt x="123" y="85"/>
                  <a:pt x="105" y="103"/>
                </a:cubicBezTo>
                <a:cubicBezTo>
                  <a:pt x="86" y="121"/>
                  <a:pt x="72" y="143"/>
                  <a:pt x="64" y="167"/>
                </a:cubicBezTo>
                <a:cubicBezTo>
                  <a:pt x="55" y="194"/>
                  <a:pt x="55" y="220"/>
                  <a:pt x="61" y="244"/>
                </a:cubicBezTo>
                <a:cubicBezTo>
                  <a:pt x="68" y="271"/>
                  <a:pt x="84" y="295"/>
                  <a:pt x="105" y="317"/>
                </a:cubicBezTo>
                <a:cubicBezTo>
                  <a:pt x="352" y="564"/>
                  <a:pt x="352" y="564"/>
                  <a:pt x="352" y="564"/>
                </a:cubicBezTo>
                <a:cubicBezTo>
                  <a:pt x="598" y="318"/>
                  <a:pt x="598" y="318"/>
                  <a:pt x="598" y="318"/>
                </a:cubicBezTo>
                <a:cubicBezTo>
                  <a:pt x="599" y="317"/>
                  <a:pt x="599" y="317"/>
                  <a:pt x="599" y="317"/>
                </a:cubicBezTo>
                <a:cubicBezTo>
                  <a:pt x="621" y="295"/>
                  <a:pt x="636" y="271"/>
                  <a:pt x="643" y="244"/>
                </a:cubicBezTo>
                <a:cubicBezTo>
                  <a:pt x="650" y="220"/>
                  <a:pt x="649" y="194"/>
                  <a:pt x="640" y="167"/>
                </a:cubicBezTo>
                <a:cubicBezTo>
                  <a:pt x="640" y="167"/>
                  <a:pt x="640" y="167"/>
                  <a:pt x="640" y="167"/>
                </a:cubicBezTo>
                <a:cubicBezTo>
                  <a:pt x="632" y="143"/>
                  <a:pt x="618" y="121"/>
                  <a:pt x="600" y="103"/>
                </a:cubicBezTo>
                <a:cubicBezTo>
                  <a:pt x="581" y="85"/>
                  <a:pt x="559" y="71"/>
                  <a:pt x="534" y="63"/>
                </a:cubicBezTo>
                <a:cubicBezTo>
                  <a:pt x="507" y="55"/>
                  <a:pt x="479" y="55"/>
                  <a:pt x="453" y="61"/>
                </a:cubicBezTo>
                <a:cubicBezTo>
                  <a:pt x="428" y="68"/>
                  <a:pt x="405" y="81"/>
                  <a:pt x="384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754671" y="525181"/>
            <a:ext cx="4205303" cy="923052"/>
            <a:chOff x="2605071" y="835944"/>
            <a:chExt cx="4205303" cy="923052"/>
          </a:xfrm>
        </p:grpSpPr>
        <p:sp>
          <p:nvSpPr>
            <p:cNvPr id="14" name="文本框 13"/>
            <p:cNvSpPr txBox="1"/>
            <p:nvPr/>
          </p:nvSpPr>
          <p:spPr>
            <a:xfrm>
              <a:off x="2605071" y="1459911"/>
              <a:ext cx="4205303" cy="299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9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605071" y="835944"/>
              <a:ext cx="220980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</a:rPr>
                <a:t>Branches</a:t>
              </a:r>
              <a:endParaRPr lang="en-US" altLang="zh-CN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 descr="截屏2023-11-23 10.29.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755" y="3068955"/>
            <a:ext cx="10269855" cy="3644265"/>
          </a:xfrm>
          <a:prstGeom prst="rect">
            <a:avLst/>
          </a:prstGeom>
        </p:spPr>
      </p:pic>
      <p:pic>
        <p:nvPicPr>
          <p:cNvPr id="4" name="图片 3" descr="截屏2023-11-23 10.31.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210" y="217170"/>
            <a:ext cx="7818120" cy="27070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230" y="1169670"/>
            <a:ext cx="8371840" cy="55092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8195" y="314325"/>
            <a:ext cx="2769235" cy="855345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08327" y="135052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1"/>
          <p:cNvSpPr>
            <a:spLocks noEditPoints="1"/>
          </p:cNvSpPr>
          <p:nvPr/>
        </p:nvSpPr>
        <p:spPr bwMode="auto">
          <a:xfrm>
            <a:off x="541681" y="525326"/>
            <a:ext cx="547047" cy="491098"/>
          </a:xfrm>
          <a:custGeom>
            <a:avLst/>
            <a:gdLst>
              <a:gd name="T0" fmla="*/ 333 w 704"/>
              <a:gd name="T1" fmla="*/ 621 h 632"/>
              <a:gd name="T2" fmla="*/ 67 w 704"/>
              <a:gd name="T3" fmla="*/ 355 h 632"/>
              <a:gd name="T4" fmla="*/ 9 w 704"/>
              <a:gd name="T5" fmla="*/ 258 h 632"/>
              <a:gd name="T6" fmla="*/ 13 w 704"/>
              <a:gd name="T7" fmla="*/ 150 h 632"/>
              <a:gd name="T8" fmla="*/ 67 w 704"/>
              <a:gd name="T9" fmla="*/ 65 h 632"/>
              <a:gd name="T10" fmla="*/ 154 w 704"/>
              <a:gd name="T11" fmla="*/ 12 h 632"/>
              <a:gd name="T12" fmla="*/ 265 w 704"/>
              <a:gd name="T13" fmla="*/ 9 h 632"/>
              <a:gd name="T14" fmla="*/ 352 w 704"/>
              <a:gd name="T15" fmla="*/ 55 h 632"/>
              <a:gd name="T16" fmla="*/ 439 w 704"/>
              <a:gd name="T17" fmla="*/ 9 h 632"/>
              <a:gd name="T18" fmla="*/ 550 w 704"/>
              <a:gd name="T19" fmla="*/ 12 h 632"/>
              <a:gd name="T20" fmla="*/ 637 w 704"/>
              <a:gd name="T21" fmla="*/ 65 h 632"/>
              <a:gd name="T22" fmla="*/ 691 w 704"/>
              <a:gd name="T23" fmla="*/ 151 h 632"/>
              <a:gd name="T24" fmla="*/ 691 w 704"/>
              <a:gd name="T25" fmla="*/ 151 h 632"/>
              <a:gd name="T26" fmla="*/ 695 w 704"/>
              <a:gd name="T27" fmla="*/ 258 h 632"/>
              <a:gd name="T28" fmla="*/ 637 w 704"/>
              <a:gd name="T29" fmla="*/ 355 h 632"/>
              <a:gd name="T30" fmla="*/ 636 w 704"/>
              <a:gd name="T31" fmla="*/ 356 h 632"/>
              <a:gd name="T32" fmla="*/ 371 w 704"/>
              <a:gd name="T33" fmla="*/ 621 h 632"/>
              <a:gd name="T34" fmla="*/ 333 w 704"/>
              <a:gd name="T35" fmla="*/ 621 h 632"/>
              <a:gd name="T36" fmla="*/ 384 w 704"/>
              <a:gd name="T37" fmla="*/ 99 h 632"/>
              <a:gd name="T38" fmla="*/ 384 w 704"/>
              <a:gd name="T39" fmla="*/ 99 h 632"/>
              <a:gd name="T40" fmla="*/ 298 w 704"/>
              <a:gd name="T41" fmla="*/ 184 h 632"/>
              <a:gd name="T42" fmla="*/ 275 w 704"/>
              <a:gd name="T43" fmla="*/ 184 h 632"/>
              <a:gd name="T44" fmla="*/ 275 w 704"/>
              <a:gd name="T45" fmla="*/ 161 h 632"/>
              <a:gd name="T46" fmla="*/ 330 w 704"/>
              <a:gd name="T47" fmla="*/ 107 h 632"/>
              <a:gd name="T48" fmla="*/ 329 w 704"/>
              <a:gd name="T49" fmla="*/ 106 h 632"/>
              <a:gd name="T50" fmla="*/ 251 w 704"/>
              <a:gd name="T51" fmla="*/ 61 h 632"/>
              <a:gd name="T52" fmla="*/ 170 w 704"/>
              <a:gd name="T53" fmla="*/ 63 h 632"/>
              <a:gd name="T54" fmla="*/ 105 w 704"/>
              <a:gd name="T55" fmla="*/ 103 h 632"/>
              <a:gd name="T56" fmla="*/ 64 w 704"/>
              <a:gd name="T57" fmla="*/ 167 h 632"/>
              <a:gd name="T58" fmla="*/ 61 w 704"/>
              <a:gd name="T59" fmla="*/ 244 h 632"/>
              <a:gd name="T60" fmla="*/ 105 w 704"/>
              <a:gd name="T61" fmla="*/ 317 h 632"/>
              <a:gd name="T62" fmla="*/ 352 w 704"/>
              <a:gd name="T63" fmla="*/ 564 h 632"/>
              <a:gd name="T64" fmla="*/ 598 w 704"/>
              <a:gd name="T65" fmla="*/ 318 h 632"/>
              <a:gd name="T66" fmla="*/ 599 w 704"/>
              <a:gd name="T67" fmla="*/ 317 h 632"/>
              <a:gd name="T68" fmla="*/ 643 w 704"/>
              <a:gd name="T69" fmla="*/ 244 h 632"/>
              <a:gd name="T70" fmla="*/ 640 w 704"/>
              <a:gd name="T71" fmla="*/ 167 h 632"/>
              <a:gd name="T72" fmla="*/ 640 w 704"/>
              <a:gd name="T73" fmla="*/ 167 h 632"/>
              <a:gd name="T74" fmla="*/ 600 w 704"/>
              <a:gd name="T75" fmla="*/ 103 h 632"/>
              <a:gd name="T76" fmla="*/ 534 w 704"/>
              <a:gd name="T77" fmla="*/ 63 h 632"/>
              <a:gd name="T78" fmla="*/ 453 w 704"/>
              <a:gd name="T79" fmla="*/ 61 h 632"/>
              <a:gd name="T80" fmla="*/ 384 w 704"/>
              <a:gd name="T81" fmla="*/ 99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04" h="632">
                <a:moveTo>
                  <a:pt x="333" y="621"/>
                </a:moveTo>
                <a:cubicBezTo>
                  <a:pt x="67" y="355"/>
                  <a:pt x="67" y="355"/>
                  <a:pt x="67" y="355"/>
                </a:cubicBezTo>
                <a:cubicBezTo>
                  <a:pt x="39" y="327"/>
                  <a:pt x="19" y="294"/>
                  <a:pt x="9" y="258"/>
                </a:cubicBezTo>
                <a:cubicBezTo>
                  <a:pt x="0" y="224"/>
                  <a:pt x="1" y="188"/>
                  <a:pt x="13" y="150"/>
                </a:cubicBezTo>
                <a:cubicBezTo>
                  <a:pt x="24" y="118"/>
                  <a:pt x="43" y="89"/>
                  <a:pt x="67" y="65"/>
                </a:cubicBezTo>
                <a:cubicBezTo>
                  <a:pt x="91" y="41"/>
                  <a:pt x="121" y="23"/>
                  <a:pt x="154" y="12"/>
                </a:cubicBezTo>
                <a:cubicBezTo>
                  <a:pt x="192" y="0"/>
                  <a:pt x="230" y="0"/>
                  <a:pt x="265" y="9"/>
                </a:cubicBezTo>
                <a:cubicBezTo>
                  <a:pt x="296" y="17"/>
                  <a:pt x="326" y="33"/>
                  <a:pt x="352" y="55"/>
                </a:cubicBezTo>
                <a:cubicBezTo>
                  <a:pt x="378" y="34"/>
                  <a:pt x="408" y="17"/>
                  <a:pt x="439" y="9"/>
                </a:cubicBezTo>
                <a:cubicBezTo>
                  <a:pt x="475" y="0"/>
                  <a:pt x="512" y="0"/>
                  <a:pt x="550" y="12"/>
                </a:cubicBezTo>
                <a:cubicBezTo>
                  <a:pt x="583" y="23"/>
                  <a:pt x="613" y="41"/>
                  <a:pt x="637" y="65"/>
                </a:cubicBezTo>
                <a:cubicBezTo>
                  <a:pt x="661" y="89"/>
                  <a:pt x="680" y="118"/>
                  <a:pt x="691" y="151"/>
                </a:cubicBezTo>
                <a:cubicBezTo>
                  <a:pt x="691" y="151"/>
                  <a:pt x="691" y="151"/>
                  <a:pt x="691" y="151"/>
                </a:cubicBezTo>
                <a:cubicBezTo>
                  <a:pt x="704" y="188"/>
                  <a:pt x="704" y="224"/>
                  <a:pt x="695" y="258"/>
                </a:cubicBezTo>
                <a:cubicBezTo>
                  <a:pt x="685" y="294"/>
                  <a:pt x="665" y="327"/>
                  <a:pt x="637" y="355"/>
                </a:cubicBezTo>
                <a:cubicBezTo>
                  <a:pt x="636" y="356"/>
                  <a:pt x="636" y="356"/>
                  <a:pt x="636" y="356"/>
                </a:cubicBezTo>
                <a:cubicBezTo>
                  <a:pt x="371" y="621"/>
                  <a:pt x="371" y="621"/>
                  <a:pt x="371" y="621"/>
                </a:cubicBezTo>
                <a:cubicBezTo>
                  <a:pt x="361" y="632"/>
                  <a:pt x="344" y="632"/>
                  <a:pt x="333" y="621"/>
                </a:cubicBezTo>
                <a:close/>
                <a:moveTo>
                  <a:pt x="384" y="99"/>
                </a:moveTo>
                <a:cubicBezTo>
                  <a:pt x="384" y="99"/>
                  <a:pt x="384" y="99"/>
                  <a:pt x="384" y="99"/>
                </a:cubicBezTo>
                <a:cubicBezTo>
                  <a:pt x="298" y="184"/>
                  <a:pt x="298" y="184"/>
                  <a:pt x="298" y="184"/>
                </a:cubicBezTo>
                <a:cubicBezTo>
                  <a:pt x="292" y="190"/>
                  <a:pt x="282" y="190"/>
                  <a:pt x="275" y="184"/>
                </a:cubicBezTo>
                <a:cubicBezTo>
                  <a:pt x="269" y="178"/>
                  <a:pt x="269" y="167"/>
                  <a:pt x="275" y="161"/>
                </a:cubicBezTo>
                <a:cubicBezTo>
                  <a:pt x="330" y="107"/>
                  <a:pt x="330" y="107"/>
                  <a:pt x="330" y="107"/>
                </a:cubicBezTo>
                <a:cubicBezTo>
                  <a:pt x="329" y="106"/>
                  <a:pt x="329" y="106"/>
                  <a:pt x="329" y="106"/>
                </a:cubicBezTo>
                <a:cubicBezTo>
                  <a:pt x="306" y="84"/>
                  <a:pt x="280" y="69"/>
                  <a:pt x="251" y="61"/>
                </a:cubicBezTo>
                <a:cubicBezTo>
                  <a:pt x="226" y="54"/>
                  <a:pt x="198" y="55"/>
                  <a:pt x="170" y="63"/>
                </a:cubicBezTo>
                <a:cubicBezTo>
                  <a:pt x="146" y="71"/>
                  <a:pt x="123" y="85"/>
                  <a:pt x="105" y="103"/>
                </a:cubicBezTo>
                <a:cubicBezTo>
                  <a:pt x="86" y="121"/>
                  <a:pt x="72" y="143"/>
                  <a:pt x="64" y="167"/>
                </a:cubicBezTo>
                <a:cubicBezTo>
                  <a:pt x="55" y="194"/>
                  <a:pt x="55" y="220"/>
                  <a:pt x="61" y="244"/>
                </a:cubicBezTo>
                <a:cubicBezTo>
                  <a:pt x="68" y="271"/>
                  <a:pt x="84" y="295"/>
                  <a:pt x="105" y="317"/>
                </a:cubicBezTo>
                <a:cubicBezTo>
                  <a:pt x="352" y="564"/>
                  <a:pt x="352" y="564"/>
                  <a:pt x="352" y="564"/>
                </a:cubicBezTo>
                <a:cubicBezTo>
                  <a:pt x="598" y="318"/>
                  <a:pt x="598" y="318"/>
                  <a:pt x="598" y="318"/>
                </a:cubicBezTo>
                <a:cubicBezTo>
                  <a:pt x="599" y="317"/>
                  <a:pt x="599" y="317"/>
                  <a:pt x="599" y="317"/>
                </a:cubicBezTo>
                <a:cubicBezTo>
                  <a:pt x="621" y="295"/>
                  <a:pt x="636" y="271"/>
                  <a:pt x="643" y="244"/>
                </a:cubicBezTo>
                <a:cubicBezTo>
                  <a:pt x="650" y="220"/>
                  <a:pt x="649" y="194"/>
                  <a:pt x="640" y="167"/>
                </a:cubicBezTo>
                <a:cubicBezTo>
                  <a:pt x="640" y="167"/>
                  <a:pt x="640" y="167"/>
                  <a:pt x="640" y="167"/>
                </a:cubicBezTo>
                <a:cubicBezTo>
                  <a:pt x="632" y="143"/>
                  <a:pt x="618" y="121"/>
                  <a:pt x="600" y="103"/>
                </a:cubicBezTo>
                <a:cubicBezTo>
                  <a:pt x="581" y="85"/>
                  <a:pt x="559" y="71"/>
                  <a:pt x="534" y="63"/>
                </a:cubicBezTo>
                <a:cubicBezTo>
                  <a:pt x="507" y="55"/>
                  <a:pt x="479" y="55"/>
                  <a:pt x="453" y="61"/>
                </a:cubicBezTo>
                <a:cubicBezTo>
                  <a:pt x="428" y="68"/>
                  <a:pt x="405" y="81"/>
                  <a:pt x="384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754671" y="525181"/>
            <a:ext cx="220980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Kanban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项目</a:t>
            </a:r>
            <a:r>
              <a:rPr lang="en-US" altLang="zh-CN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Demo</a:t>
            </a:r>
            <a:endParaRPr lang="en-US" altLang="zh-CN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FOUR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nigh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817495"/>
            <a:ext cx="5735955" cy="3726180"/>
          </a:xfrm>
          <a:prstGeom prst="rect">
            <a:avLst/>
          </a:prstGeom>
        </p:spPr>
      </p:pic>
      <p:pic>
        <p:nvPicPr>
          <p:cNvPr id="4" name="图片 3" descr="floord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" y="272415"/>
            <a:ext cx="5735955" cy="37255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o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" y="130175"/>
            <a:ext cx="5808980" cy="3773805"/>
          </a:xfrm>
          <a:prstGeom prst="rect">
            <a:avLst/>
          </a:prstGeom>
        </p:spPr>
      </p:pic>
      <p:pic>
        <p:nvPicPr>
          <p:cNvPr id="5" name="图片 4" descr="nightbuil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55" y="2874645"/>
            <a:ext cx="56896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Thank You!</a:t>
            </a:r>
            <a:endParaRPr lang="en-US" altLang="zh-CN" sz="80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445192" y="2711057"/>
            <a:ext cx="3570514" cy="1435886"/>
            <a:chOff x="454659" y="997242"/>
            <a:chExt cx="3570514" cy="1435886"/>
          </a:xfrm>
        </p:grpSpPr>
        <p:sp>
          <p:nvSpPr>
            <p:cNvPr id="5" name="文本框 4"/>
            <p:cNvSpPr txBox="1"/>
            <p:nvPr/>
          </p:nvSpPr>
          <p:spPr>
            <a:xfrm>
              <a:off x="454659" y="997242"/>
              <a:ext cx="3570514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rgbClr val="245172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目录</a:t>
              </a:r>
              <a:endParaRPr lang="zh-CN" altLang="en-US" sz="66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0931" y="2063796"/>
              <a:ext cx="33179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245172"/>
                  </a:solidFill>
                  <a:effectLst/>
                  <a:latin typeface="Hero" panose="02000506000000020004" pitchFamily="50" charset="0"/>
                  <a:ea typeface="微软雅黑" panose="020B0503020204020204" pitchFamily="34" charset="-122"/>
                  <a:cs typeface="Times New Roman" panose="02020503050405090304" pitchFamily="18" charset="0"/>
                </a:rPr>
                <a:t>CONTENTS</a:t>
              </a:r>
              <a:endParaRPr lang="zh-CN" altLang="en-US" dirty="0">
                <a:solidFill>
                  <a:srgbClr val="245172"/>
                </a:solidFill>
                <a:latin typeface="Hero" panose="02000506000000020004" pitchFamily="50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38542" y="1013305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代码风格展示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38542" y="2329631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项目进度展示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47886" y="3641144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GitHub</a:t>
            </a:r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状态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47886" y="4957469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项目</a:t>
            </a:r>
            <a:r>
              <a:rPr lang="en-US" altLang="zh-CN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Demo</a:t>
            </a:r>
            <a:endParaRPr lang="en-US" altLang="zh-CN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38542" y="1482217"/>
            <a:ext cx="4583279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itchFamily="2" charset="-122"/>
                <a:cs typeface="Times New Roman" panose="02020503050405090304" pitchFamily="18" charset="0"/>
              </a:rPr>
              <a:t>OOA </a:t>
            </a:r>
            <a:endParaRPr lang="zh-CN" altLang="zh-CN" sz="1100" kern="100" dirty="0">
              <a:solidFill>
                <a:srgbClr val="5C819D"/>
              </a:solidFill>
              <a:latin typeface="Hero" panose="02000506000000020004" pitchFamily="50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38542" y="2805283"/>
            <a:ext cx="4583279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itchFamily="2" charset="-122"/>
                <a:cs typeface="Times New Roman" panose="02020503050405090304" pitchFamily="18" charset="0"/>
              </a:rPr>
              <a:t>OOD </a:t>
            </a:r>
            <a:endParaRPr lang="zh-CN" altLang="zh-CN" sz="1100" kern="100" dirty="0">
              <a:solidFill>
                <a:srgbClr val="5C819D"/>
              </a:solidFill>
              <a:latin typeface="Hero" panose="02000506000000020004" pitchFamily="50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47886" y="4127003"/>
            <a:ext cx="4583279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itchFamily="2" charset="-122"/>
                <a:cs typeface="Times New Roman" panose="02020503050405090304" pitchFamily="18" charset="0"/>
              </a:rPr>
              <a:t>Our work </a:t>
            </a:r>
            <a:endParaRPr lang="zh-CN" altLang="zh-CN" sz="1100" kern="100" dirty="0">
              <a:solidFill>
                <a:srgbClr val="5C819D"/>
              </a:solidFill>
              <a:latin typeface="Hero" panose="02000506000000020004" pitchFamily="50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47886" y="5450947"/>
            <a:ext cx="4583279" cy="294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0"/>
              </a:spcAft>
            </a:pPr>
            <a:r>
              <a:rPr lang="en-US" altLang="zh-CN" sz="1100" kern="100" dirty="0">
                <a:solidFill>
                  <a:srgbClr val="5C819D"/>
                </a:solidFill>
                <a:latin typeface="Hero" panose="02000506000000020004" pitchFamily="50" charset="0"/>
                <a:ea typeface="宋体" pitchFamily="2" charset="-122"/>
                <a:cs typeface="Times New Roman" panose="02020503050405090304" pitchFamily="18" charset="0"/>
              </a:rPr>
              <a:t>commit, branch, contribution</a:t>
            </a:r>
            <a:endParaRPr lang="zh-CN" altLang="zh-CN" sz="1100" kern="100" dirty="0">
              <a:solidFill>
                <a:srgbClr val="5C819D"/>
              </a:solidFill>
              <a:latin typeface="Hero" panose="02000506000000020004" pitchFamily="50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172979" y="1013305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172979" y="2348170"/>
            <a:ext cx="655782" cy="655782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182323" y="3678222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82323" y="5013088"/>
            <a:ext cx="655782" cy="655782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63635" y="1101231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63635" y="2445228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72979" y="3775280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72979" y="5106479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代码风格展示</a:t>
            </a:r>
            <a:endParaRPr lang="zh-CN" altLang="en-US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ONE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9025" y="1270635"/>
            <a:ext cx="8700135" cy="855345"/>
          </a:xfrm>
        </p:spPr>
        <p:txBody>
          <a:bodyPr>
            <a:normAutofit fontScale="90000"/>
          </a:bodyPr>
          <a:p>
            <a:r>
              <a:rPr lang="zh-CN" altLang="en-US" sz="3600"/>
              <a:t>对代码进行规范：</a:t>
            </a:r>
            <a:br>
              <a:rPr lang="zh-CN" altLang="en-US"/>
            </a:br>
            <a:endParaRPr lang="zh-CN" altLang="en-US" sz="2400"/>
          </a:p>
        </p:txBody>
      </p:sp>
      <p:pic>
        <p:nvPicPr>
          <p:cNvPr id="4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8048" y="2551748"/>
            <a:ext cx="47529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67133" y="2410778"/>
            <a:ext cx="5266055" cy="128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88365" y="4403408"/>
            <a:ext cx="5270500" cy="11957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798195" y="314325"/>
            <a:ext cx="2769235" cy="855345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8327" y="135052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1"/>
          <p:cNvSpPr>
            <a:spLocks noEditPoints="1"/>
          </p:cNvSpPr>
          <p:nvPr/>
        </p:nvSpPr>
        <p:spPr bwMode="auto">
          <a:xfrm>
            <a:off x="541681" y="525326"/>
            <a:ext cx="547047" cy="491098"/>
          </a:xfrm>
          <a:custGeom>
            <a:avLst/>
            <a:gdLst>
              <a:gd name="T0" fmla="*/ 333 w 704"/>
              <a:gd name="T1" fmla="*/ 621 h 632"/>
              <a:gd name="T2" fmla="*/ 67 w 704"/>
              <a:gd name="T3" fmla="*/ 355 h 632"/>
              <a:gd name="T4" fmla="*/ 9 w 704"/>
              <a:gd name="T5" fmla="*/ 258 h 632"/>
              <a:gd name="T6" fmla="*/ 13 w 704"/>
              <a:gd name="T7" fmla="*/ 150 h 632"/>
              <a:gd name="T8" fmla="*/ 67 w 704"/>
              <a:gd name="T9" fmla="*/ 65 h 632"/>
              <a:gd name="T10" fmla="*/ 154 w 704"/>
              <a:gd name="T11" fmla="*/ 12 h 632"/>
              <a:gd name="T12" fmla="*/ 265 w 704"/>
              <a:gd name="T13" fmla="*/ 9 h 632"/>
              <a:gd name="T14" fmla="*/ 352 w 704"/>
              <a:gd name="T15" fmla="*/ 55 h 632"/>
              <a:gd name="T16" fmla="*/ 439 w 704"/>
              <a:gd name="T17" fmla="*/ 9 h 632"/>
              <a:gd name="T18" fmla="*/ 550 w 704"/>
              <a:gd name="T19" fmla="*/ 12 h 632"/>
              <a:gd name="T20" fmla="*/ 637 w 704"/>
              <a:gd name="T21" fmla="*/ 65 h 632"/>
              <a:gd name="T22" fmla="*/ 691 w 704"/>
              <a:gd name="T23" fmla="*/ 151 h 632"/>
              <a:gd name="T24" fmla="*/ 691 w 704"/>
              <a:gd name="T25" fmla="*/ 151 h 632"/>
              <a:gd name="T26" fmla="*/ 695 w 704"/>
              <a:gd name="T27" fmla="*/ 258 h 632"/>
              <a:gd name="T28" fmla="*/ 637 w 704"/>
              <a:gd name="T29" fmla="*/ 355 h 632"/>
              <a:gd name="T30" fmla="*/ 636 w 704"/>
              <a:gd name="T31" fmla="*/ 356 h 632"/>
              <a:gd name="T32" fmla="*/ 371 w 704"/>
              <a:gd name="T33" fmla="*/ 621 h 632"/>
              <a:gd name="T34" fmla="*/ 333 w 704"/>
              <a:gd name="T35" fmla="*/ 621 h 632"/>
              <a:gd name="T36" fmla="*/ 384 w 704"/>
              <a:gd name="T37" fmla="*/ 99 h 632"/>
              <a:gd name="T38" fmla="*/ 384 w 704"/>
              <a:gd name="T39" fmla="*/ 99 h 632"/>
              <a:gd name="T40" fmla="*/ 298 w 704"/>
              <a:gd name="T41" fmla="*/ 184 h 632"/>
              <a:gd name="T42" fmla="*/ 275 w 704"/>
              <a:gd name="T43" fmla="*/ 184 h 632"/>
              <a:gd name="T44" fmla="*/ 275 w 704"/>
              <a:gd name="T45" fmla="*/ 161 h 632"/>
              <a:gd name="T46" fmla="*/ 330 w 704"/>
              <a:gd name="T47" fmla="*/ 107 h 632"/>
              <a:gd name="T48" fmla="*/ 329 w 704"/>
              <a:gd name="T49" fmla="*/ 106 h 632"/>
              <a:gd name="T50" fmla="*/ 251 w 704"/>
              <a:gd name="T51" fmla="*/ 61 h 632"/>
              <a:gd name="T52" fmla="*/ 170 w 704"/>
              <a:gd name="T53" fmla="*/ 63 h 632"/>
              <a:gd name="T54" fmla="*/ 105 w 704"/>
              <a:gd name="T55" fmla="*/ 103 h 632"/>
              <a:gd name="T56" fmla="*/ 64 w 704"/>
              <a:gd name="T57" fmla="*/ 167 h 632"/>
              <a:gd name="T58" fmla="*/ 61 w 704"/>
              <a:gd name="T59" fmla="*/ 244 h 632"/>
              <a:gd name="T60" fmla="*/ 105 w 704"/>
              <a:gd name="T61" fmla="*/ 317 h 632"/>
              <a:gd name="T62" fmla="*/ 352 w 704"/>
              <a:gd name="T63" fmla="*/ 564 h 632"/>
              <a:gd name="T64" fmla="*/ 598 w 704"/>
              <a:gd name="T65" fmla="*/ 318 h 632"/>
              <a:gd name="T66" fmla="*/ 599 w 704"/>
              <a:gd name="T67" fmla="*/ 317 h 632"/>
              <a:gd name="T68" fmla="*/ 643 w 704"/>
              <a:gd name="T69" fmla="*/ 244 h 632"/>
              <a:gd name="T70" fmla="*/ 640 w 704"/>
              <a:gd name="T71" fmla="*/ 167 h 632"/>
              <a:gd name="T72" fmla="*/ 640 w 704"/>
              <a:gd name="T73" fmla="*/ 167 h 632"/>
              <a:gd name="T74" fmla="*/ 600 w 704"/>
              <a:gd name="T75" fmla="*/ 103 h 632"/>
              <a:gd name="T76" fmla="*/ 534 w 704"/>
              <a:gd name="T77" fmla="*/ 63 h 632"/>
              <a:gd name="T78" fmla="*/ 453 w 704"/>
              <a:gd name="T79" fmla="*/ 61 h 632"/>
              <a:gd name="T80" fmla="*/ 384 w 704"/>
              <a:gd name="T81" fmla="*/ 99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04" h="632">
                <a:moveTo>
                  <a:pt x="333" y="621"/>
                </a:moveTo>
                <a:cubicBezTo>
                  <a:pt x="67" y="355"/>
                  <a:pt x="67" y="355"/>
                  <a:pt x="67" y="355"/>
                </a:cubicBezTo>
                <a:cubicBezTo>
                  <a:pt x="39" y="327"/>
                  <a:pt x="19" y="294"/>
                  <a:pt x="9" y="258"/>
                </a:cubicBezTo>
                <a:cubicBezTo>
                  <a:pt x="0" y="224"/>
                  <a:pt x="1" y="188"/>
                  <a:pt x="13" y="150"/>
                </a:cubicBezTo>
                <a:cubicBezTo>
                  <a:pt x="24" y="118"/>
                  <a:pt x="43" y="89"/>
                  <a:pt x="67" y="65"/>
                </a:cubicBezTo>
                <a:cubicBezTo>
                  <a:pt x="91" y="41"/>
                  <a:pt x="121" y="23"/>
                  <a:pt x="154" y="12"/>
                </a:cubicBezTo>
                <a:cubicBezTo>
                  <a:pt x="192" y="0"/>
                  <a:pt x="230" y="0"/>
                  <a:pt x="265" y="9"/>
                </a:cubicBezTo>
                <a:cubicBezTo>
                  <a:pt x="296" y="17"/>
                  <a:pt x="326" y="33"/>
                  <a:pt x="352" y="55"/>
                </a:cubicBezTo>
                <a:cubicBezTo>
                  <a:pt x="378" y="34"/>
                  <a:pt x="408" y="17"/>
                  <a:pt x="439" y="9"/>
                </a:cubicBezTo>
                <a:cubicBezTo>
                  <a:pt x="475" y="0"/>
                  <a:pt x="512" y="0"/>
                  <a:pt x="550" y="12"/>
                </a:cubicBezTo>
                <a:cubicBezTo>
                  <a:pt x="583" y="23"/>
                  <a:pt x="613" y="41"/>
                  <a:pt x="637" y="65"/>
                </a:cubicBezTo>
                <a:cubicBezTo>
                  <a:pt x="661" y="89"/>
                  <a:pt x="680" y="118"/>
                  <a:pt x="691" y="151"/>
                </a:cubicBezTo>
                <a:cubicBezTo>
                  <a:pt x="691" y="151"/>
                  <a:pt x="691" y="151"/>
                  <a:pt x="691" y="151"/>
                </a:cubicBezTo>
                <a:cubicBezTo>
                  <a:pt x="704" y="188"/>
                  <a:pt x="704" y="224"/>
                  <a:pt x="695" y="258"/>
                </a:cubicBezTo>
                <a:cubicBezTo>
                  <a:pt x="685" y="294"/>
                  <a:pt x="665" y="327"/>
                  <a:pt x="637" y="355"/>
                </a:cubicBezTo>
                <a:cubicBezTo>
                  <a:pt x="636" y="356"/>
                  <a:pt x="636" y="356"/>
                  <a:pt x="636" y="356"/>
                </a:cubicBezTo>
                <a:cubicBezTo>
                  <a:pt x="371" y="621"/>
                  <a:pt x="371" y="621"/>
                  <a:pt x="371" y="621"/>
                </a:cubicBezTo>
                <a:cubicBezTo>
                  <a:pt x="361" y="632"/>
                  <a:pt x="344" y="632"/>
                  <a:pt x="333" y="621"/>
                </a:cubicBezTo>
                <a:close/>
                <a:moveTo>
                  <a:pt x="384" y="99"/>
                </a:moveTo>
                <a:cubicBezTo>
                  <a:pt x="384" y="99"/>
                  <a:pt x="384" y="99"/>
                  <a:pt x="384" y="99"/>
                </a:cubicBezTo>
                <a:cubicBezTo>
                  <a:pt x="298" y="184"/>
                  <a:pt x="298" y="184"/>
                  <a:pt x="298" y="184"/>
                </a:cubicBezTo>
                <a:cubicBezTo>
                  <a:pt x="292" y="190"/>
                  <a:pt x="282" y="190"/>
                  <a:pt x="275" y="184"/>
                </a:cubicBezTo>
                <a:cubicBezTo>
                  <a:pt x="269" y="178"/>
                  <a:pt x="269" y="167"/>
                  <a:pt x="275" y="161"/>
                </a:cubicBezTo>
                <a:cubicBezTo>
                  <a:pt x="330" y="107"/>
                  <a:pt x="330" y="107"/>
                  <a:pt x="330" y="107"/>
                </a:cubicBezTo>
                <a:cubicBezTo>
                  <a:pt x="329" y="106"/>
                  <a:pt x="329" y="106"/>
                  <a:pt x="329" y="106"/>
                </a:cubicBezTo>
                <a:cubicBezTo>
                  <a:pt x="306" y="84"/>
                  <a:pt x="280" y="69"/>
                  <a:pt x="251" y="61"/>
                </a:cubicBezTo>
                <a:cubicBezTo>
                  <a:pt x="226" y="54"/>
                  <a:pt x="198" y="55"/>
                  <a:pt x="170" y="63"/>
                </a:cubicBezTo>
                <a:cubicBezTo>
                  <a:pt x="146" y="71"/>
                  <a:pt x="123" y="85"/>
                  <a:pt x="105" y="103"/>
                </a:cubicBezTo>
                <a:cubicBezTo>
                  <a:pt x="86" y="121"/>
                  <a:pt x="72" y="143"/>
                  <a:pt x="64" y="167"/>
                </a:cubicBezTo>
                <a:cubicBezTo>
                  <a:pt x="55" y="194"/>
                  <a:pt x="55" y="220"/>
                  <a:pt x="61" y="244"/>
                </a:cubicBezTo>
                <a:cubicBezTo>
                  <a:pt x="68" y="271"/>
                  <a:pt x="84" y="295"/>
                  <a:pt x="105" y="317"/>
                </a:cubicBezTo>
                <a:cubicBezTo>
                  <a:pt x="352" y="564"/>
                  <a:pt x="352" y="564"/>
                  <a:pt x="352" y="564"/>
                </a:cubicBezTo>
                <a:cubicBezTo>
                  <a:pt x="598" y="318"/>
                  <a:pt x="598" y="318"/>
                  <a:pt x="598" y="318"/>
                </a:cubicBezTo>
                <a:cubicBezTo>
                  <a:pt x="599" y="317"/>
                  <a:pt x="599" y="317"/>
                  <a:pt x="599" y="317"/>
                </a:cubicBezTo>
                <a:cubicBezTo>
                  <a:pt x="621" y="295"/>
                  <a:pt x="636" y="271"/>
                  <a:pt x="643" y="244"/>
                </a:cubicBezTo>
                <a:cubicBezTo>
                  <a:pt x="650" y="220"/>
                  <a:pt x="649" y="194"/>
                  <a:pt x="640" y="167"/>
                </a:cubicBezTo>
                <a:cubicBezTo>
                  <a:pt x="640" y="167"/>
                  <a:pt x="640" y="167"/>
                  <a:pt x="640" y="167"/>
                </a:cubicBezTo>
                <a:cubicBezTo>
                  <a:pt x="632" y="143"/>
                  <a:pt x="618" y="121"/>
                  <a:pt x="600" y="103"/>
                </a:cubicBezTo>
                <a:cubicBezTo>
                  <a:pt x="581" y="85"/>
                  <a:pt x="559" y="71"/>
                  <a:pt x="534" y="63"/>
                </a:cubicBezTo>
                <a:cubicBezTo>
                  <a:pt x="507" y="55"/>
                  <a:pt x="479" y="55"/>
                  <a:pt x="453" y="61"/>
                </a:cubicBezTo>
                <a:cubicBezTo>
                  <a:pt x="428" y="68"/>
                  <a:pt x="405" y="81"/>
                  <a:pt x="384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754671" y="525181"/>
            <a:ext cx="220980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StandardJS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8195" y="2155190"/>
            <a:ext cx="237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多余的空格</a:t>
            </a:r>
            <a:r>
              <a:rPr lang="en-US" altLang="zh-CN"/>
              <a:t>/</a:t>
            </a:r>
            <a:r>
              <a:rPr lang="zh-CN" altLang="en-US"/>
              <a:t>逗号：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88365" y="3947160"/>
            <a:ext cx="237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文件末的</a:t>
            </a:r>
            <a:r>
              <a:rPr lang="zh-CN" altLang="en-US"/>
              <a:t>新空行：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67450" y="1913890"/>
            <a:ext cx="237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缺少的空格：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8005" y="491808"/>
            <a:ext cx="5271770" cy="20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153285" y="2690495"/>
            <a:ext cx="206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异常的抛出和处理</a:t>
            </a:r>
            <a:endParaRPr lang="zh-CN" altLang="en-US"/>
          </a:p>
        </p:txBody>
      </p:sp>
      <p:pic>
        <p:nvPicPr>
          <p:cNvPr id="16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005" y="3500438"/>
            <a:ext cx="5269230" cy="8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297305" y="4466590"/>
            <a:ext cx="3770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使用等号时注意不同情况下的空格</a:t>
            </a:r>
            <a:endParaRPr lang="zh-CN" altLang="en-US"/>
          </a:p>
        </p:txBody>
      </p:sp>
      <p:pic>
        <p:nvPicPr>
          <p:cNvPr id="12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7688" y="5124768"/>
            <a:ext cx="5268595" cy="5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932305" y="5882640"/>
            <a:ext cx="2503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对过长字符串进行分割</a:t>
            </a:r>
            <a:endParaRPr lang="zh-CN" altLang="en-US"/>
          </a:p>
        </p:txBody>
      </p:sp>
      <p:pic>
        <p:nvPicPr>
          <p:cNvPr id="17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41160" y="491808"/>
            <a:ext cx="5048250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223250" y="3132455"/>
            <a:ext cx="208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顶级定义间空两行</a:t>
            </a:r>
            <a:endParaRPr lang="zh-CN" altLang="en-US"/>
          </a:p>
        </p:txBody>
      </p:sp>
      <p:pic>
        <p:nvPicPr>
          <p:cNvPr id="18" name="Pictur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630353" y="3500755"/>
            <a:ext cx="5269865" cy="21323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789545" y="5851525"/>
            <a:ext cx="2951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函数内空行区分不同逻辑块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9465" y="2435543"/>
            <a:ext cx="4762500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393315" y="47110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下划线命名法</a:t>
            </a:r>
            <a:endParaRPr lang="zh-CN" altLang="en-US"/>
          </a:p>
        </p:txBody>
      </p:sp>
      <p:pic>
        <p:nvPicPr>
          <p:cNvPr id="14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05220" y="715010"/>
            <a:ext cx="5269230" cy="34467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823200" y="4711065"/>
            <a:ext cx="2033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详细而规范的注释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798195" y="314325"/>
            <a:ext cx="2769235" cy="855345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38136" y="525181"/>
            <a:ext cx="220980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400" dirty="0">
                <a:solidFill>
                  <a:schemeClr val="bg1"/>
                </a:solidFill>
              </a:rPr>
              <a:t>整体展示</a:t>
            </a:r>
            <a:r>
              <a:rPr lang="zh-CN" altLang="en-US" sz="2400" dirty="0">
                <a:solidFill>
                  <a:schemeClr val="bg1"/>
                </a:solidFill>
              </a:rPr>
              <a:t>举例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1"/>
          <p:cNvSpPr>
            <a:spLocks noEditPoints="1"/>
          </p:cNvSpPr>
          <p:nvPr/>
        </p:nvSpPr>
        <p:spPr bwMode="auto">
          <a:xfrm>
            <a:off x="541681" y="525326"/>
            <a:ext cx="547047" cy="491098"/>
          </a:xfrm>
          <a:custGeom>
            <a:avLst/>
            <a:gdLst>
              <a:gd name="T0" fmla="*/ 333 w 704"/>
              <a:gd name="T1" fmla="*/ 621 h 632"/>
              <a:gd name="T2" fmla="*/ 67 w 704"/>
              <a:gd name="T3" fmla="*/ 355 h 632"/>
              <a:gd name="T4" fmla="*/ 9 w 704"/>
              <a:gd name="T5" fmla="*/ 258 h 632"/>
              <a:gd name="T6" fmla="*/ 13 w 704"/>
              <a:gd name="T7" fmla="*/ 150 h 632"/>
              <a:gd name="T8" fmla="*/ 67 w 704"/>
              <a:gd name="T9" fmla="*/ 65 h 632"/>
              <a:gd name="T10" fmla="*/ 154 w 704"/>
              <a:gd name="T11" fmla="*/ 12 h 632"/>
              <a:gd name="T12" fmla="*/ 265 w 704"/>
              <a:gd name="T13" fmla="*/ 9 h 632"/>
              <a:gd name="T14" fmla="*/ 352 w 704"/>
              <a:gd name="T15" fmla="*/ 55 h 632"/>
              <a:gd name="T16" fmla="*/ 439 w 704"/>
              <a:gd name="T17" fmla="*/ 9 h 632"/>
              <a:gd name="T18" fmla="*/ 550 w 704"/>
              <a:gd name="T19" fmla="*/ 12 h 632"/>
              <a:gd name="T20" fmla="*/ 637 w 704"/>
              <a:gd name="T21" fmla="*/ 65 h 632"/>
              <a:gd name="T22" fmla="*/ 691 w 704"/>
              <a:gd name="T23" fmla="*/ 151 h 632"/>
              <a:gd name="T24" fmla="*/ 691 w 704"/>
              <a:gd name="T25" fmla="*/ 151 h 632"/>
              <a:gd name="T26" fmla="*/ 695 w 704"/>
              <a:gd name="T27" fmla="*/ 258 h 632"/>
              <a:gd name="T28" fmla="*/ 637 w 704"/>
              <a:gd name="T29" fmla="*/ 355 h 632"/>
              <a:gd name="T30" fmla="*/ 636 w 704"/>
              <a:gd name="T31" fmla="*/ 356 h 632"/>
              <a:gd name="T32" fmla="*/ 371 w 704"/>
              <a:gd name="T33" fmla="*/ 621 h 632"/>
              <a:gd name="T34" fmla="*/ 333 w 704"/>
              <a:gd name="T35" fmla="*/ 621 h 632"/>
              <a:gd name="T36" fmla="*/ 384 w 704"/>
              <a:gd name="T37" fmla="*/ 99 h 632"/>
              <a:gd name="T38" fmla="*/ 384 w 704"/>
              <a:gd name="T39" fmla="*/ 99 h 632"/>
              <a:gd name="T40" fmla="*/ 298 w 704"/>
              <a:gd name="T41" fmla="*/ 184 h 632"/>
              <a:gd name="T42" fmla="*/ 275 w 704"/>
              <a:gd name="T43" fmla="*/ 184 h 632"/>
              <a:gd name="T44" fmla="*/ 275 w 704"/>
              <a:gd name="T45" fmla="*/ 161 h 632"/>
              <a:gd name="T46" fmla="*/ 330 w 704"/>
              <a:gd name="T47" fmla="*/ 107 h 632"/>
              <a:gd name="T48" fmla="*/ 329 w 704"/>
              <a:gd name="T49" fmla="*/ 106 h 632"/>
              <a:gd name="T50" fmla="*/ 251 w 704"/>
              <a:gd name="T51" fmla="*/ 61 h 632"/>
              <a:gd name="T52" fmla="*/ 170 w 704"/>
              <a:gd name="T53" fmla="*/ 63 h 632"/>
              <a:gd name="T54" fmla="*/ 105 w 704"/>
              <a:gd name="T55" fmla="*/ 103 h 632"/>
              <a:gd name="T56" fmla="*/ 64 w 704"/>
              <a:gd name="T57" fmla="*/ 167 h 632"/>
              <a:gd name="T58" fmla="*/ 61 w 704"/>
              <a:gd name="T59" fmla="*/ 244 h 632"/>
              <a:gd name="T60" fmla="*/ 105 w 704"/>
              <a:gd name="T61" fmla="*/ 317 h 632"/>
              <a:gd name="T62" fmla="*/ 352 w 704"/>
              <a:gd name="T63" fmla="*/ 564 h 632"/>
              <a:gd name="T64" fmla="*/ 598 w 704"/>
              <a:gd name="T65" fmla="*/ 318 h 632"/>
              <a:gd name="T66" fmla="*/ 599 w 704"/>
              <a:gd name="T67" fmla="*/ 317 h 632"/>
              <a:gd name="T68" fmla="*/ 643 w 704"/>
              <a:gd name="T69" fmla="*/ 244 h 632"/>
              <a:gd name="T70" fmla="*/ 640 w 704"/>
              <a:gd name="T71" fmla="*/ 167 h 632"/>
              <a:gd name="T72" fmla="*/ 640 w 704"/>
              <a:gd name="T73" fmla="*/ 167 h 632"/>
              <a:gd name="T74" fmla="*/ 600 w 704"/>
              <a:gd name="T75" fmla="*/ 103 h 632"/>
              <a:gd name="T76" fmla="*/ 534 w 704"/>
              <a:gd name="T77" fmla="*/ 63 h 632"/>
              <a:gd name="T78" fmla="*/ 453 w 704"/>
              <a:gd name="T79" fmla="*/ 61 h 632"/>
              <a:gd name="T80" fmla="*/ 384 w 704"/>
              <a:gd name="T81" fmla="*/ 99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04" h="632">
                <a:moveTo>
                  <a:pt x="333" y="621"/>
                </a:moveTo>
                <a:cubicBezTo>
                  <a:pt x="67" y="355"/>
                  <a:pt x="67" y="355"/>
                  <a:pt x="67" y="355"/>
                </a:cubicBezTo>
                <a:cubicBezTo>
                  <a:pt x="39" y="327"/>
                  <a:pt x="19" y="294"/>
                  <a:pt x="9" y="258"/>
                </a:cubicBezTo>
                <a:cubicBezTo>
                  <a:pt x="0" y="224"/>
                  <a:pt x="1" y="188"/>
                  <a:pt x="13" y="150"/>
                </a:cubicBezTo>
                <a:cubicBezTo>
                  <a:pt x="24" y="118"/>
                  <a:pt x="43" y="89"/>
                  <a:pt x="67" y="65"/>
                </a:cubicBezTo>
                <a:cubicBezTo>
                  <a:pt x="91" y="41"/>
                  <a:pt x="121" y="23"/>
                  <a:pt x="154" y="12"/>
                </a:cubicBezTo>
                <a:cubicBezTo>
                  <a:pt x="192" y="0"/>
                  <a:pt x="230" y="0"/>
                  <a:pt x="265" y="9"/>
                </a:cubicBezTo>
                <a:cubicBezTo>
                  <a:pt x="296" y="17"/>
                  <a:pt x="326" y="33"/>
                  <a:pt x="352" y="55"/>
                </a:cubicBezTo>
                <a:cubicBezTo>
                  <a:pt x="378" y="34"/>
                  <a:pt x="408" y="17"/>
                  <a:pt x="439" y="9"/>
                </a:cubicBezTo>
                <a:cubicBezTo>
                  <a:pt x="475" y="0"/>
                  <a:pt x="512" y="0"/>
                  <a:pt x="550" y="12"/>
                </a:cubicBezTo>
                <a:cubicBezTo>
                  <a:pt x="583" y="23"/>
                  <a:pt x="613" y="41"/>
                  <a:pt x="637" y="65"/>
                </a:cubicBezTo>
                <a:cubicBezTo>
                  <a:pt x="661" y="89"/>
                  <a:pt x="680" y="118"/>
                  <a:pt x="691" y="151"/>
                </a:cubicBezTo>
                <a:cubicBezTo>
                  <a:pt x="691" y="151"/>
                  <a:pt x="691" y="151"/>
                  <a:pt x="691" y="151"/>
                </a:cubicBezTo>
                <a:cubicBezTo>
                  <a:pt x="704" y="188"/>
                  <a:pt x="704" y="224"/>
                  <a:pt x="695" y="258"/>
                </a:cubicBezTo>
                <a:cubicBezTo>
                  <a:pt x="685" y="294"/>
                  <a:pt x="665" y="327"/>
                  <a:pt x="637" y="355"/>
                </a:cubicBezTo>
                <a:cubicBezTo>
                  <a:pt x="636" y="356"/>
                  <a:pt x="636" y="356"/>
                  <a:pt x="636" y="356"/>
                </a:cubicBezTo>
                <a:cubicBezTo>
                  <a:pt x="371" y="621"/>
                  <a:pt x="371" y="621"/>
                  <a:pt x="371" y="621"/>
                </a:cubicBezTo>
                <a:cubicBezTo>
                  <a:pt x="361" y="632"/>
                  <a:pt x="344" y="632"/>
                  <a:pt x="333" y="621"/>
                </a:cubicBezTo>
                <a:close/>
                <a:moveTo>
                  <a:pt x="384" y="99"/>
                </a:moveTo>
                <a:cubicBezTo>
                  <a:pt x="384" y="99"/>
                  <a:pt x="384" y="99"/>
                  <a:pt x="384" y="99"/>
                </a:cubicBezTo>
                <a:cubicBezTo>
                  <a:pt x="298" y="184"/>
                  <a:pt x="298" y="184"/>
                  <a:pt x="298" y="184"/>
                </a:cubicBezTo>
                <a:cubicBezTo>
                  <a:pt x="292" y="190"/>
                  <a:pt x="282" y="190"/>
                  <a:pt x="275" y="184"/>
                </a:cubicBezTo>
                <a:cubicBezTo>
                  <a:pt x="269" y="178"/>
                  <a:pt x="269" y="167"/>
                  <a:pt x="275" y="161"/>
                </a:cubicBezTo>
                <a:cubicBezTo>
                  <a:pt x="330" y="107"/>
                  <a:pt x="330" y="107"/>
                  <a:pt x="330" y="107"/>
                </a:cubicBezTo>
                <a:cubicBezTo>
                  <a:pt x="329" y="106"/>
                  <a:pt x="329" y="106"/>
                  <a:pt x="329" y="106"/>
                </a:cubicBezTo>
                <a:cubicBezTo>
                  <a:pt x="306" y="84"/>
                  <a:pt x="280" y="69"/>
                  <a:pt x="251" y="61"/>
                </a:cubicBezTo>
                <a:cubicBezTo>
                  <a:pt x="226" y="54"/>
                  <a:pt x="198" y="55"/>
                  <a:pt x="170" y="63"/>
                </a:cubicBezTo>
                <a:cubicBezTo>
                  <a:pt x="146" y="71"/>
                  <a:pt x="123" y="85"/>
                  <a:pt x="105" y="103"/>
                </a:cubicBezTo>
                <a:cubicBezTo>
                  <a:pt x="86" y="121"/>
                  <a:pt x="72" y="143"/>
                  <a:pt x="64" y="167"/>
                </a:cubicBezTo>
                <a:cubicBezTo>
                  <a:pt x="55" y="194"/>
                  <a:pt x="55" y="220"/>
                  <a:pt x="61" y="244"/>
                </a:cubicBezTo>
                <a:cubicBezTo>
                  <a:pt x="68" y="271"/>
                  <a:pt x="84" y="295"/>
                  <a:pt x="105" y="317"/>
                </a:cubicBezTo>
                <a:cubicBezTo>
                  <a:pt x="352" y="564"/>
                  <a:pt x="352" y="564"/>
                  <a:pt x="352" y="564"/>
                </a:cubicBezTo>
                <a:cubicBezTo>
                  <a:pt x="598" y="318"/>
                  <a:pt x="598" y="318"/>
                  <a:pt x="598" y="318"/>
                </a:cubicBezTo>
                <a:cubicBezTo>
                  <a:pt x="599" y="317"/>
                  <a:pt x="599" y="317"/>
                  <a:pt x="599" y="317"/>
                </a:cubicBezTo>
                <a:cubicBezTo>
                  <a:pt x="621" y="295"/>
                  <a:pt x="636" y="271"/>
                  <a:pt x="643" y="244"/>
                </a:cubicBezTo>
                <a:cubicBezTo>
                  <a:pt x="650" y="220"/>
                  <a:pt x="649" y="194"/>
                  <a:pt x="640" y="167"/>
                </a:cubicBezTo>
                <a:cubicBezTo>
                  <a:pt x="640" y="167"/>
                  <a:pt x="640" y="167"/>
                  <a:pt x="640" y="167"/>
                </a:cubicBezTo>
                <a:cubicBezTo>
                  <a:pt x="632" y="143"/>
                  <a:pt x="618" y="121"/>
                  <a:pt x="600" y="103"/>
                </a:cubicBezTo>
                <a:cubicBezTo>
                  <a:pt x="581" y="85"/>
                  <a:pt x="559" y="71"/>
                  <a:pt x="534" y="63"/>
                </a:cubicBezTo>
                <a:cubicBezTo>
                  <a:pt x="507" y="55"/>
                  <a:pt x="479" y="55"/>
                  <a:pt x="453" y="61"/>
                </a:cubicBezTo>
                <a:cubicBezTo>
                  <a:pt x="428" y="68"/>
                  <a:pt x="405" y="81"/>
                  <a:pt x="384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8327" y="135052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1"/>
          <p:cNvSpPr>
            <a:spLocks noEditPoints="1"/>
          </p:cNvSpPr>
          <p:nvPr/>
        </p:nvSpPr>
        <p:spPr bwMode="auto">
          <a:xfrm>
            <a:off x="542316" y="525961"/>
            <a:ext cx="547047" cy="491098"/>
          </a:xfrm>
          <a:custGeom>
            <a:avLst/>
            <a:gdLst>
              <a:gd name="T0" fmla="*/ 333 w 704"/>
              <a:gd name="T1" fmla="*/ 621 h 632"/>
              <a:gd name="T2" fmla="*/ 67 w 704"/>
              <a:gd name="T3" fmla="*/ 355 h 632"/>
              <a:gd name="T4" fmla="*/ 9 w 704"/>
              <a:gd name="T5" fmla="*/ 258 h 632"/>
              <a:gd name="T6" fmla="*/ 13 w 704"/>
              <a:gd name="T7" fmla="*/ 150 h 632"/>
              <a:gd name="T8" fmla="*/ 67 w 704"/>
              <a:gd name="T9" fmla="*/ 65 h 632"/>
              <a:gd name="T10" fmla="*/ 154 w 704"/>
              <a:gd name="T11" fmla="*/ 12 h 632"/>
              <a:gd name="T12" fmla="*/ 265 w 704"/>
              <a:gd name="T13" fmla="*/ 9 h 632"/>
              <a:gd name="T14" fmla="*/ 352 w 704"/>
              <a:gd name="T15" fmla="*/ 55 h 632"/>
              <a:gd name="T16" fmla="*/ 439 w 704"/>
              <a:gd name="T17" fmla="*/ 9 h 632"/>
              <a:gd name="T18" fmla="*/ 550 w 704"/>
              <a:gd name="T19" fmla="*/ 12 h 632"/>
              <a:gd name="T20" fmla="*/ 637 w 704"/>
              <a:gd name="T21" fmla="*/ 65 h 632"/>
              <a:gd name="T22" fmla="*/ 691 w 704"/>
              <a:gd name="T23" fmla="*/ 151 h 632"/>
              <a:gd name="T24" fmla="*/ 691 w 704"/>
              <a:gd name="T25" fmla="*/ 151 h 632"/>
              <a:gd name="T26" fmla="*/ 695 w 704"/>
              <a:gd name="T27" fmla="*/ 258 h 632"/>
              <a:gd name="T28" fmla="*/ 637 w 704"/>
              <a:gd name="T29" fmla="*/ 355 h 632"/>
              <a:gd name="T30" fmla="*/ 636 w 704"/>
              <a:gd name="T31" fmla="*/ 356 h 632"/>
              <a:gd name="T32" fmla="*/ 371 w 704"/>
              <a:gd name="T33" fmla="*/ 621 h 632"/>
              <a:gd name="T34" fmla="*/ 333 w 704"/>
              <a:gd name="T35" fmla="*/ 621 h 632"/>
              <a:gd name="T36" fmla="*/ 384 w 704"/>
              <a:gd name="T37" fmla="*/ 99 h 632"/>
              <a:gd name="T38" fmla="*/ 384 w 704"/>
              <a:gd name="T39" fmla="*/ 99 h 632"/>
              <a:gd name="T40" fmla="*/ 298 w 704"/>
              <a:gd name="T41" fmla="*/ 184 h 632"/>
              <a:gd name="T42" fmla="*/ 275 w 704"/>
              <a:gd name="T43" fmla="*/ 184 h 632"/>
              <a:gd name="T44" fmla="*/ 275 w 704"/>
              <a:gd name="T45" fmla="*/ 161 h 632"/>
              <a:gd name="T46" fmla="*/ 330 w 704"/>
              <a:gd name="T47" fmla="*/ 107 h 632"/>
              <a:gd name="T48" fmla="*/ 329 w 704"/>
              <a:gd name="T49" fmla="*/ 106 h 632"/>
              <a:gd name="T50" fmla="*/ 251 w 704"/>
              <a:gd name="T51" fmla="*/ 61 h 632"/>
              <a:gd name="T52" fmla="*/ 170 w 704"/>
              <a:gd name="T53" fmla="*/ 63 h 632"/>
              <a:gd name="T54" fmla="*/ 105 w 704"/>
              <a:gd name="T55" fmla="*/ 103 h 632"/>
              <a:gd name="T56" fmla="*/ 64 w 704"/>
              <a:gd name="T57" fmla="*/ 167 h 632"/>
              <a:gd name="T58" fmla="*/ 61 w 704"/>
              <a:gd name="T59" fmla="*/ 244 h 632"/>
              <a:gd name="T60" fmla="*/ 105 w 704"/>
              <a:gd name="T61" fmla="*/ 317 h 632"/>
              <a:gd name="T62" fmla="*/ 352 w 704"/>
              <a:gd name="T63" fmla="*/ 564 h 632"/>
              <a:gd name="T64" fmla="*/ 598 w 704"/>
              <a:gd name="T65" fmla="*/ 318 h 632"/>
              <a:gd name="T66" fmla="*/ 599 w 704"/>
              <a:gd name="T67" fmla="*/ 317 h 632"/>
              <a:gd name="T68" fmla="*/ 643 w 704"/>
              <a:gd name="T69" fmla="*/ 244 h 632"/>
              <a:gd name="T70" fmla="*/ 640 w 704"/>
              <a:gd name="T71" fmla="*/ 167 h 632"/>
              <a:gd name="T72" fmla="*/ 640 w 704"/>
              <a:gd name="T73" fmla="*/ 167 h 632"/>
              <a:gd name="T74" fmla="*/ 600 w 704"/>
              <a:gd name="T75" fmla="*/ 103 h 632"/>
              <a:gd name="T76" fmla="*/ 534 w 704"/>
              <a:gd name="T77" fmla="*/ 63 h 632"/>
              <a:gd name="T78" fmla="*/ 453 w 704"/>
              <a:gd name="T79" fmla="*/ 61 h 632"/>
              <a:gd name="T80" fmla="*/ 384 w 704"/>
              <a:gd name="T81" fmla="*/ 99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04" h="632">
                <a:moveTo>
                  <a:pt x="333" y="621"/>
                </a:moveTo>
                <a:cubicBezTo>
                  <a:pt x="67" y="355"/>
                  <a:pt x="67" y="355"/>
                  <a:pt x="67" y="355"/>
                </a:cubicBezTo>
                <a:cubicBezTo>
                  <a:pt x="39" y="327"/>
                  <a:pt x="19" y="294"/>
                  <a:pt x="9" y="258"/>
                </a:cubicBezTo>
                <a:cubicBezTo>
                  <a:pt x="0" y="224"/>
                  <a:pt x="1" y="188"/>
                  <a:pt x="13" y="150"/>
                </a:cubicBezTo>
                <a:cubicBezTo>
                  <a:pt x="24" y="118"/>
                  <a:pt x="43" y="89"/>
                  <a:pt x="67" y="65"/>
                </a:cubicBezTo>
                <a:cubicBezTo>
                  <a:pt x="91" y="41"/>
                  <a:pt x="121" y="23"/>
                  <a:pt x="154" y="12"/>
                </a:cubicBezTo>
                <a:cubicBezTo>
                  <a:pt x="192" y="0"/>
                  <a:pt x="230" y="0"/>
                  <a:pt x="265" y="9"/>
                </a:cubicBezTo>
                <a:cubicBezTo>
                  <a:pt x="296" y="17"/>
                  <a:pt x="326" y="33"/>
                  <a:pt x="352" y="55"/>
                </a:cubicBezTo>
                <a:cubicBezTo>
                  <a:pt x="378" y="34"/>
                  <a:pt x="408" y="17"/>
                  <a:pt x="439" y="9"/>
                </a:cubicBezTo>
                <a:cubicBezTo>
                  <a:pt x="475" y="0"/>
                  <a:pt x="512" y="0"/>
                  <a:pt x="550" y="12"/>
                </a:cubicBezTo>
                <a:cubicBezTo>
                  <a:pt x="583" y="23"/>
                  <a:pt x="613" y="41"/>
                  <a:pt x="637" y="65"/>
                </a:cubicBezTo>
                <a:cubicBezTo>
                  <a:pt x="661" y="89"/>
                  <a:pt x="680" y="118"/>
                  <a:pt x="691" y="151"/>
                </a:cubicBezTo>
                <a:cubicBezTo>
                  <a:pt x="691" y="151"/>
                  <a:pt x="691" y="151"/>
                  <a:pt x="691" y="151"/>
                </a:cubicBezTo>
                <a:cubicBezTo>
                  <a:pt x="704" y="188"/>
                  <a:pt x="704" y="224"/>
                  <a:pt x="695" y="258"/>
                </a:cubicBezTo>
                <a:cubicBezTo>
                  <a:pt x="685" y="294"/>
                  <a:pt x="665" y="327"/>
                  <a:pt x="637" y="355"/>
                </a:cubicBezTo>
                <a:cubicBezTo>
                  <a:pt x="636" y="356"/>
                  <a:pt x="636" y="356"/>
                  <a:pt x="636" y="356"/>
                </a:cubicBezTo>
                <a:cubicBezTo>
                  <a:pt x="371" y="621"/>
                  <a:pt x="371" y="621"/>
                  <a:pt x="371" y="621"/>
                </a:cubicBezTo>
                <a:cubicBezTo>
                  <a:pt x="361" y="632"/>
                  <a:pt x="344" y="632"/>
                  <a:pt x="333" y="621"/>
                </a:cubicBezTo>
                <a:close/>
                <a:moveTo>
                  <a:pt x="384" y="99"/>
                </a:moveTo>
                <a:cubicBezTo>
                  <a:pt x="384" y="99"/>
                  <a:pt x="384" y="99"/>
                  <a:pt x="384" y="99"/>
                </a:cubicBezTo>
                <a:cubicBezTo>
                  <a:pt x="298" y="184"/>
                  <a:pt x="298" y="184"/>
                  <a:pt x="298" y="184"/>
                </a:cubicBezTo>
                <a:cubicBezTo>
                  <a:pt x="292" y="190"/>
                  <a:pt x="282" y="190"/>
                  <a:pt x="275" y="184"/>
                </a:cubicBezTo>
                <a:cubicBezTo>
                  <a:pt x="269" y="178"/>
                  <a:pt x="269" y="167"/>
                  <a:pt x="275" y="161"/>
                </a:cubicBezTo>
                <a:cubicBezTo>
                  <a:pt x="330" y="107"/>
                  <a:pt x="330" y="107"/>
                  <a:pt x="330" y="107"/>
                </a:cubicBezTo>
                <a:cubicBezTo>
                  <a:pt x="329" y="106"/>
                  <a:pt x="329" y="106"/>
                  <a:pt x="329" y="106"/>
                </a:cubicBezTo>
                <a:cubicBezTo>
                  <a:pt x="306" y="84"/>
                  <a:pt x="280" y="69"/>
                  <a:pt x="251" y="61"/>
                </a:cubicBezTo>
                <a:cubicBezTo>
                  <a:pt x="226" y="54"/>
                  <a:pt x="198" y="55"/>
                  <a:pt x="170" y="63"/>
                </a:cubicBezTo>
                <a:cubicBezTo>
                  <a:pt x="146" y="71"/>
                  <a:pt x="123" y="85"/>
                  <a:pt x="105" y="103"/>
                </a:cubicBezTo>
                <a:cubicBezTo>
                  <a:pt x="86" y="121"/>
                  <a:pt x="72" y="143"/>
                  <a:pt x="64" y="167"/>
                </a:cubicBezTo>
                <a:cubicBezTo>
                  <a:pt x="55" y="194"/>
                  <a:pt x="55" y="220"/>
                  <a:pt x="61" y="244"/>
                </a:cubicBezTo>
                <a:cubicBezTo>
                  <a:pt x="68" y="271"/>
                  <a:pt x="84" y="295"/>
                  <a:pt x="105" y="317"/>
                </a:cubicBezTo>
                <a:cubicBezTo>
                  <a:pt x="352" y="564"/>
                  <a:pt x="352" y="564"/>
                  <a:pt x="352" y="564"/>
                </a:cubicBezTo>
                <a:cubicBezTo>
                  <a:pt x="598" y="318"/>
                  <a:pt x="598" y="318"/>
                  <a:pt x="598" y="318"/>
                </a:cubicBezTo>
                <a:cubicBezTo>
                  <a:pt x="599" y="317"/>
                  <a:pt x="599" y="317"/>
                  <a:pt x="599" y="317"/>
                </a:cubicBezTo>
                <a:cubicBezTo>
                  <a:pt x="621" y="295"/>
                  <a:pt x="636" y="271"/>
                  <a:pt x="643" y="244"/>
                </a:cubicBezTo>
                <a:cubicBezTo>
                  <a:pt x="650" y="220"/>
                  <a:pt x="649" y="194"/>
                  <a:pt x="640" y="167"/>
                </a:cubicBezTo>
                <a:cubicBezTo>
                  <a:pt x="640" y="167"/>
                  <a:pt x="640" y="167"/>
                  <a:pt x="640" y="167"/>
                </a:cubicBezTo>
                <a:cubicBezTo>
                  <a:pt x="632" y="143"/>
                  <a:pt x="618" y="121"/>
                  <a:pt x="600" y="103"/>
                </a:cubicBezTo>
                <a:cubicBezTo>
                  <a:pt x="581" y="85"/>
                  <a:pt x="559" y="71"/>
                  <a:pt x="534" y="63"/>
                </a:cubicBezTo>
                <a:cubicBezTo>
                  <a:pt x="507" y="55"/>
                  <a:pt x="479" y="55"/>
                  <a:pt x="453" y="61"/>
                </a:cubicBezTo>
                <a:cubicBezTo>
                  <a:pt x="428" y="68"/>
                  <a:pt x="405" y="81"/>
                  <a:pt x="384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pic>
        <p:nvPicPr>
          <p:cNvPr id="3" name="图片 2" descr="截屏2023-11-23 10.41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3340" y="314325"/>
            <a:ext cx="5251450" cy="6332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622642"/>
            <a:ext cx="78079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项目进度展示</a:t>
            </a:r>
            <a:endParaRPr lang="zh-CN" altLang="en-US" sz="7200" dirty="0">
              <a:solidFill>
                <a:srgbClr val="245172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0" y="1788088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b="0" i="0" dirty="0">
                <a:solidFill>
                  <a:srgbClr val="295D83"/>
                </a:solidFill>
                <a:effectLst/>
                <a:latin typeface="Hero" panose="02000506000000020004" pitchFamily="50" charset="0"/>
              </a:rPr>
              <a:t>PART TWO</a:t>
            </a:r>
            <a:endParaRPr lang="zh-CN" altLang="en-US" sz="4400" dirty="0">
              <a:solidFill>
                <a:srgbClr val="295D83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" y="0"/>
            <a:ext cx="11871325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2080" y="433070"/>
            <a:ext cx="2835275" cy="39693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commondata" val="eyJjb3VudCI6MiwiaGRpZCI6ImY2OGU5YmQyMTljZTVmNDZlOTdhNGVlYmY0ZmNiNGY4IiwidXNlckNvdW50Ijoy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WPS 演示</Application>
  <PresentationFormat>宽屏</PresentationFormat>
  <Paragraphs>80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6" baseType="lpstr">
      <vt:lpstr>Arial</vt:lpstr>
      <vt:lpstr>宋体</vt:lpstr>
      <vt:lpstr>Wingdings</vt:lpstr>
      <vt:lpstr>思源宋体 Heavy</vt:lpstr>
      <vt:lpstr>汉仪书宋二KW</vt:lpstr>
      <vt:lpstr>阿里巴巴普惠体 R</vt:lpstr>
      <vt:lpstr>Hero</vt:lpstr>
      <vt:lpstr>微软雅黑</vt:lpstr>
      <vt:lpstr>Times New Roman</vt:lpstr>
      <vt:lpstr>苹方-简</vt:lpstr>
      <vt:lpstr>汉仪旗黑</vt:lpstr>
      <vt:lpstr>宋体</vt:lpstr>
      <vt:lpstr>Arial Unicode MS</vt:lpstr>
      <vt:lpstr>等线 Light</vt:lpstr>
      <vt:lpstr>汉仪中等线KW</vt:lpstr>
      <vt:lpstr>等线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对代码进行规范：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Joker</cp:lastModifiedBy>
  <cp:revision>31</cp:revision>
  <dcterms:created xsi:type="dcterms:W3CDTF">2023-11-23T02:43:10Z</dcterms:created>
  <dcterms:modified xsi:type="dcterms:W3CDTF">2023-11-23T02:43:10Z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2052-6.3.0.8471</vt:lpwstr>
  </property>
  <property fmtid="{D5CDD505-2E9C-101B-9397-08002B2CF9AE}" pid="3" name="ICV">
    <vt:lpwstr>D4CDD086961D447C2ABC5E6521CE2E21_43</vt:lpwstr>
  </property>
  <property fmtid="{D5CDD505-2E9C-101B-9397-08002B2CF9AE}" pid="4" name="KSOTemplateUUID">
    <vt:lpwstr>v1.0_mb_Dr/T9MDekzmBcbIraXETWg==</vt:lpwstr>
  </property>
</Properties>
</file>